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706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521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757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009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55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095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6266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172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297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210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275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07F2-F5C5-42DE-BB29-CC49077FE17E}" type="datetimeFigureOut">
              <a:rPr lang="en-AU" smtClean="0"/>
              <a:t>03-Nov-20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564B4-2565-4FF4-BE5C-70AA402862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727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729FB8-DF73-4704-A89C-05CF65D22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136"/>
            <a:ext cx="10008704" cy="692910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498BAF8-9953-4C12-B262-5DF48F12CECB}"/>
              </a:ext>
            </a:extLst>
          </p:cNvPr>
          <p:cNvSpPr txBox="1"/>
          <p:nvPr/>
        </p:nvSpPr>
        <p:spPr>
          <a:xfrm>
            <a:off x="2770517" y="2355012"/>
            <a:ext cx="3743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>
                <a:solidFill>
                  <a:schemeClr val="bg1"/>
                </a:solidFill>
              </a:rPr>
              <a:t>[INSERT NAME]’S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F8071D-F1E8-415D-B310-1973CDD1AB6B}"/>
              </a:ext>
            </a:extLst>
          </p:cNvPr>
          <p:cNvSpPr txBox="1"/>
          <p:nvPr/>
        </p:nvSpPr>
        <p:spPr>
          <a:xfrm>
            <a:off x="2883379" y="3827255"/>
            <a:ext cx="400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>
                <a:solidFill>
                  <a:schemeClr val="bg1"/>
                </a:solidFill>
              </a:rPr>
              <a:t>[INSERT DATE &amp; TIME]</a:t>
            </a:r>
          </a:p>
        </p:txBody>
      </p:sp>
    </p:spTree>
    <p:extLst>
      <p:ext uri="{BB962C8B-B14F-4D97-AF65-F5344CB8AC3E}">
        <p14:creationId xmlns:p14="http://schemas.microsoft.com/office/powerpoint/2010/main" val="238111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11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TVRR OP1</dc:creator>
  <cp:lastModifiedBy>Christal Ho</cp:lastModifiedBy>
  <cp:revision>6</cp:revision>
  <dcterms:created xsi:type="dcterms:W3CDTF">2020-11-02T03:35:30Z</dcterms:created>
  <dcterms:modified xsi:type="dcterms:W3CDTF">2020-11-02T13:27:55Z</dcterms:modified>
</cp:coreProperties>
</file>