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990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" roundtripDataSignature="AMtx7mhVGyjv+dtWPNT4Hz6O1ftrdHB3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770517" y="2355012"/>
            <a:ext cx="37438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NAME]’S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2883379" y="3827255"/>
            <a:ext cx="400121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DATE &amp; TIME]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2020-11-02T03:35:30Z</dcterms:created>
  <dc:creator>TVRR OP1</dc:creator>
</cp:coreProperties>
</file>